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14"/>
  </p:notesMasterIdLst>
  <p:sldIdLst>
    <p:sldId id="275" r:id="rId4"/>
    <p:sldId id="257" r:id="rId5"/>
    <p:sldId id="258" r:id="rId6"/>
    <p:sldId id="260" r:id="rId7"/>
    <p:sldId id="265" r:id="rId8"/>
    <p:sldId id="269" r:id="rId9"/>
    <p:sldId id="270" r:id="rId10"/>
    <p:sldId id="271" r:id="rId11"/>
    <p:sldId id="272" r:id="rId12"/>
    <p:sldId id="277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FF844-CEAF-4969-997E-812AE9CD272A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71CE9-9561-40A0-9E47-1A57A0CED8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2699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</a:pPr>
            <a:endParaRPr sz="1800" b="0" i="0" u="none" strike="noStrike" cap="none"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45697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5205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9022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8216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>
            <a:spLocks noGrp="1"/>
          </p:cNvSpPr>
          <p:nvPr>
            <p:ph type="title"/>
          </p:nvPr>
        </p:nvSpPr>
        <p:spPr>
          <a:xfrm>
            <a:off x="958850" y="1438275"/>
            <a:ext cx="9592733" cy="763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985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8"/>
          <p:cNvSpPr txBox="1">
            <a:spLocks noGrp="1"/>
          </p:cNvSpPr>
          <p:nvPr>
            <p:ph type="title"/>
          </p:nvPr>
        </p:nvSpPr>
        <p:spPr>
          <a:xfrm>
            <a:off x="609601" y="273051"/>
            <a:ext cx="4011084" cy="1162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imes New Roman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860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Sólo el títul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9"/>
          <p:cNvSpPr txBox="1">
            <a:spLocks noGrp="1"/>
          </p:cNvSpPr>
          <p:nvPr>
            <p:ph type="title"/>
          </p:nvPr>
        </p:nvSpPr>
        <p:spPr>
          <a:xfrm>
            <a:off x="958850" y="1438275"/>
            <a:ext cx="9592733" cy="76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535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>
            <a:spLocks noGrp="1"/>
          </p:cNvSpPr>
          <p:nvPr>
            <p:ph type="title"/>
          </p:nvPr>
        </p:nvSpPr>
        <p:spPr>
          <a:xfrm>
            <a:off x="963083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1"/>
          </p:nvPr>
        </p:nvSpPr>
        <p:spPr>
          <a:xfrm>
            <a:off x="963083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945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176968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83633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8468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845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3983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3840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0251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6290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3544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511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986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8087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1217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357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2892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971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358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708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808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1919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367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14125-D4D9-4341-8B53-642F8A4B02D4}" type="datetimeFigureOut">
              <a:rPr lang="es-AR" smtClean="0"/>
              <a:t>23/10/2024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54A22-C8DA-4E9B-B6E0-2CD20D7E201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143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958850" y="1438275"/>
            <a:ext cx="9592733" cy="76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958850" y="2565401"/>
            <a:ext cx="9592733" cy="377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62915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77DC-08E3-44DD-AA06-D95B6FC400F6}" type="datetimeFigureOut">
              <a:rPr lang="es-AR" smtClean="0"/>
              <a:pPr/>
              <a:t>23/10/2024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06A62-3864-4818-9261-88C8987B9320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145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03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8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6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9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41B10FE-79AA-EA75-4EA7-2E785CED9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1866661"/>
            <a:ext cx="8965472" cy="427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/>
          <a:srcRect l="4760" t="23429" r="3953" b="16762"/>
          <a:stretch/>
        </p:blipFill>
        <p:spPr bwMode="auto">
          <a:xfrm>
            <a:off x="1632857" y="1841863"/>
            <a:ext cx="8347166" cy="41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7359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750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9499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91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45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0</Words>
  <Application>Microsoft Office PowerPoint</Application>
  <PresentationFormat>Panorámica</PresentationFormat>
  <Paragraphs>0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de Office</vt:lpstr>
      <vt:lpstr>1_Tema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Ariel Moyano</dc:creator>
  <cp:lastModifiedBy>Eduardo Ariel Moyano</cp:lastModifiedBy>
  <cp:revision>10</cp:revision>
  <dcterms:created xsi:type="dcterms:W3CDTF">2024-10-17T12:51:40Z</dcterms:created>
  <dcterms:modified xsi:type="dcterms:W3CDTF">2024-10-23T15:04:37Z</dcterms:modified>
</cp:coreProperties>
</file>