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19497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261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267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394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388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7893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09167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355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53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179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66139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D2F39-093B-4364-AA61-7121E88F1FB6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47C4E-6BCC-4D91-9EE9-2E4E9FA41B8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7942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125" y="0"/>
            <a:ext cx="4847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66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125" y="0"/>
            <a:ext cx="4847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7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125" y="0"/>
            <a:ext cx="4847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13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76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657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created xsi:type="dcterms:W3CDTF">2024-10-25T16:05:11Z</dcterms:created>
  <dcterms:modified xsi:type="dcterms:W3CDTF">2024-10-25T16:05:33Z</dcterms:modified>
</cp:coreProperties>
</file>