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6" r:id="rId10"/>
    <p:sldId id="263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7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15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5730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711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082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63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270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0263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0802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5834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534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969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B590B-8C9A-46D0-BCDC-942D643B46FA}" type="datetimeFigureOut">
              <a:rPr lang="es-AR" smtClean="0"/>
              <a:t>24/10/2024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21A5C-AE34-4013-9800-BF9D5A632A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4957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800" dirty="0" smtClean="0">
                <a:latin typeface="Bernard MT Condensed" pitchFamily="18" charset="0"/>
              </a:rPr>
              <a:t>San Javier y Yacanto</a:t>
            </a:r>
            <a:endParaRPr lang="es-AR" sz="4800" dirty="0">
              <a:latin typeface="Bernard MT Condensed" pitchFamily="18" charset="0"/>
            </a:endParaRPr>
          </a:p>
        </p:txBody>
      </p:sp>
      <p:pic>
        <p:nvPicPr>
          <p:cNvPr id="8" name="7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1763688" y="404664"/>
            <a:ext cx="5486400" cy="4114800"/>
          </a:xfrm>
        </p:spPr>
      </p:pic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ES" sz="4400" dirty="0" err="1" smtClean="0">
                <a:latin typeface="Brush Script MT" pitchFamily="66" charset="0"/>
              </a:rPr>
              <a:t>Todavia</a:t>
            </a:r>
            <a:r>
              <a:rPr lang="es-ES" sz="4400" dirty="0" smtClean="0">
                <a:latin typeface="Brush Script MT" pitchFamily="66" charset="0"/>
              </a:rPr>
              <a:t> existe un lugar </a:t>
            </a:r>
            <a:r>
              <a:rPr lang="es-ES" sz="4400" dirty="0" err="1" smtClean="0">
                <a:latin typeface="Brush Script MT" pitchFamily="66" charset="0"/>
              </a:rPr>
              <a:t>asi</a:t>
            </a:r>
            <a:endParaRPr lang="es-AR" sz="4400" dirty="0"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45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MAPA FINAL</a:t>
            </a:r>
            <a:br>
              <a:rPr lang="es-ES" dirty="0" smtClean="0"/>
            </a:br>
            <a:endParaRPr lang="es-A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99" y="1600200"/>
            <a:ext cx="6397601" cy="4525963"/>
          </a:xfrm>
        </p:spPr>
      </p:pic>
    </p:spTree>
    <p:extLst>
      <p:ext uri="{BB962C8B-B14F-4D97-AF65-F5344CB8AC3E}">
        <p14:creationId xmlns:p14="http://schemas.microsoft.com/office/powerpoint/2010/main" val="348244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Mapa reserva hídrica y Forestal municipal</a:t>
            </a:r>
            <a:endParaRPr lang="es-AR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7216"/>
            <a:ext cx="8229600" cy="3911930"/>
          </a:xfrm>
        </p:spPr>
      </p:pic>
    </p:spTree>
    <p:extLst>
      <p:ext uri="{BB962C8B-B14F-4D97-AF65-F5344CB8AC3E}">
        <p14:creationId xmlns:p14="http://schemas.microsoft.com/office/powerpoint/2010/main" val="381991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ACCIONES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endParaRPr lang="es-AR" dirty="0" smtClean="0"/>
          </a:p>
          <a:p>
            <a:pPr lvl="0"/>
            <a:r>
              <a:rPr lang="es-AR" dirty="0" smtClean="0"/>
              <a:t> </a:t>
            </a:r>
            <a:r>
              <a:rPr lang="es-ES" dirty="0"/>
              <a:t>Creación de una reserva hídrica y </a:t>
            </a:r>
            <a:r>
              <a:rPr lang="es-ES" dirty="0" smtClean="0"/>
              <a:t>forestal </a:t>
            </a:r>
            <a:r>
              <a:rPr lang="es-ES" dirty="0"/>
              <a:t>municipal</a:t>
            </a:r>
            <a:endParaRPr lang="es-AR" dirty="0"/>
          </a:p>
          <a:p>
            <a:pPr marL="0" indent="0">
              <a:buNone/>
            </a:pPr>
            <a:r>
              <a:rPr lang="es-ES" dirty="0"/>
              <a:t> </a:t>
            </a:r>
            <a:endParaRPr lang="es-AR" dirty="0"/>
          </a:p>
          <a:p>
            <a:pPr lvl="0"/>
            <a:r>
              <a:rPr lang="es-ES" dirty="0" smtClean="0"/>
              <a:t>Acompañamiento </a:t>
            </a:r>
            <a:r>
              <a:rPr lang="es-ES" dirty="0"/>
              <a:t>a los vecinos propietarios en zona amarilla para poder presentar en la provincia el cambio de uso de suelo</a:t>
            </a:r>
            <a:endParaRPr lang="es-AR" dirty="0"/>
          </a:p>
          <a:p>
            <a:pPr marL="0" indent="0">
              <a:buNone/>
            </a:pPr>
            <a:r>
              <a:rPr lang="es-ES" dirty="0"/>
              <a:t> </a:t>
            </a:r>
            <a:endParaRPr lang="es-AR" dirty="0"/>
          </a:p>
          <a:p>
            <a:pPr lvl="0"/>
            <a:r>
              <a:rPr lang="es-ES" smtClean="0"/>
              <a:t>Trabajo </a:t>
            </a:r>
            <a:r>
              <a:rPr lang="es-ES" dirty="0"/>
              <a:t>junto a los vecinos propietarios en zona roja para el desarrollo turístico y productivo</a:t>
            </a:r>
            <a:endParaRPr lang="es-AR" dirty="0"/>
          </a:p>
          <a:p>
            <a:pPr marL="0" indent="0">
              <a:buNone/>
            </a:pPr>
            <a:r>
              <a:rPr lang="es-ES" dirty="0"/>
              <a:t> </a:t>
            </a:r>
            <a:endParaRPr lang="es-AR" dirty="0"/>
          </a:p>
          <a:p>
            <a:pPr lvl="0"/>
            <a:r>
              <a:rPr lang="es-ES" dirty="0"/>
              <a:t>Creación de buffer de crecimiento planificando a 20 años </a:t>
            </a:r>
            <a:endParaRPr lang="es-AR" dirty="0"/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424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MUCHAS GRACIAS !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 sz="6600" dirty="0" smtClean="0"/>
          </a:p>
          <a:p>
            <a:pPr marL="0" indent="0">
              <a:buNone/>
            </a:pPr>
            <a:r>
              <a:rPr lang="es-ES" sz="6600" dirty="0"/>
              <a:t> </a:t>
            </a:r>
            <a:r>
              <a:rPr lang="es-ES" sz="6600" dirty="0" smtClean="0"/>
              <a:t>  </a:t>
            </a:r>
            <a:endParaRPr lang="es-AR" sz="66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64641"/>
            <a:ext cx="6564851" cy="511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7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San Javier y Yacanto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ES" sz="5700" dirty="0" smtClean="0">
                <a:latin typeface="Arial Black" pitchFamily="34" charset="0"/>
              </a:rPr>
              <a:t>         </a:t>
            </a:r>
          </a:p>
          <a:p>
            <a:pPr marL="0" indent="0">
              <a:buNone/>
            </a:pPr>
            <a:r>
              <a:rPr lang="es-ES" sz="5700" dirty="0">
                <a:latin typeface="Arial Black" pitchFamily="34" charset="0"/>
              </a:rPr>
              <a:t> </a:t>
            </a:r>
            <a:r>
              <a:rPr lang="es-ES" sz="5700" dirty="0" smtClean="0">
                <a:latin typeface="Arial Black" pitchFamily="34" charset="0"/>
              </a:rPr>
              <a:t>              Algunos datos</a:t>
            </a:r>
          </a:p>
          <a:p>
            <a:pPr marL="0" indent="0">
              <a:buNone/>
            </a:pPr>
            <a:endParaRPr lang="es-AR" sz="5700" dirty="0">
              <a:latin typeface="Arial Black" pitchFamily="34" charset="0"/>
            </a:endParaRPr>
          </a:p>
          <a:p>
            <a:pPr lvl="0"/>
            <a:r>
              <a:rPr lang="es-ES" dirty="0"/>
              <a:t>Un territorio de 13500 hectáreas </a:t>
            </a:r>
            <a:r>
              <a:rPr lang="es-ES" dirty="0" smtClean="0"/>
              <a:t>aprox</a:t>
            </a:r>
            <a:endParaRPr lang="es-AR" dirty="0" smtClean="0"/>
          </a:p>
          <a:p>
            <a:pPr lvl="0"/>
            <a:r>
              <a:rPr lang="es-ES" dirty="0"/>
              <a:t> </a:t>
            </a:r>
            <a:endParaRPr lang="es-AR" dirty="0"/>
          </a:p>
          <a:p>
            <a:pPr lvl="0"/>
            <a:r>
              <a:rPr lang="es-ES" dirty="0"/>
              <a:t>6000 habitantes</a:t>
            </a:r>
            <a:endParaRPr lang="es-AR" dirty="0"/>
          </a:p>
          <a:p>
            <a:pPr marL="0" indent="0">
              <a:buNone/>
            </a:pPr>
            <a:r>
              <a:rPr lang="es-ES" dirty="0"/>
              <a:t> </a:t>
            </a:r>
            <a:endParaRPr lang="es-AR" dirty="0"/>
          </a:p>
          <a:p>
            <a:pPr lvl="0"/>
            <a:r>
              <a:rPr lang="es-ES" dirty="0"/>
              <a:t>2600 camas turísticas</a:t>
            </a:r>
            <a:endParaRPr lang="es-AR" dirty="0"/>
          </a:p>
          <a:p>
            <a:pPr marL="0" indent="0">
              <a:buNone/>
            </a:pPr>
            <a:r>
              <a:rPr lang="es-ES" dirty="0"/>
              <a:t> </a:t>
            </a:r>
            <a:endParaRPr lang="es-AR" dirty="0"/>
          </a:p>
          <a:p>
            <a:pPr lvl="0"/>
            <a:r>
              <a:rPr lang="es-ES" dirty="0"/>
              <a:t>Un crecimiento poblacional de más del 300 % en los últimos 15 </a:t>
            </a:r>
            <a:r>
              <a:rPr lang="es-ES" dirty="0" smtClean="0"/>
              <a:t>años</a:t>
            </a:r>
          </a:p>
          <a:p>
            <a:pPr lvl="0"/>
            <a:endParaRPr lang="es-AR" dirty="0"/>
          </a:p>
          <a:p>
            <a:pPr marL="0" indent="0">
              <a:buNone/>
            </a:pPr>
            <a:r>
              <a:rPr lang="es-ES" dirty="0"/>
              <a:t> </a:t>
            </a:r>
            <a:r>
              <a:rPr lang="es-ES" sz="5800" dirty="0" smtClean="0"/>
              <a:t>            </a:t>
            </a:r>
            <a:r>
              <a:rPr lang="es-ES" sz="5800" dirty="0" smtClean="0">
                <a:latin typeface="Lucida Calligraphy" pitchFamily="66" charset="0"/>
              </a:rPr>
              <a:t>Un </a:t>
            </a:r>
            <a:r>
              <a:rPr lang="es-ES" sz="5800" dirty="0">
                <a:latin typeface="Lucida Calligraphy" pitchFamily="66" charset="0"/>
              </a:rPr>
              <a:t>Lindo Desafío</a:t>
            </a:r>
            <a:endParaRPr lang="es-AR" sz="5800" dirty="0">
              <a:latin typeface="Lucida Calligraphy" pitchFamily="66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1936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MAPA EJIDO MUNICIPAL</a:t>
            </a:r>
            <a:endParaRPr lang="es-AR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19141"/>
            <a:ext cx="8229600" cy="3688080"/>
          </a:xfrm>
        </p:spPr>
      </p:pic>
    </p:spTree>
    <p:extLst>
      <p:ext uri="{BB962C8B-B14F-4D97-AF65-F5344CB8AC3E}">
        <p14:creationId xmlns:p14="http://schemas.microsoft.com/office/powerpoint/2010/main" val="30735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MAPA CONSTRUCCIONES</a:t>
            </a:r>
            <a:endParaRPr lang="es-A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3" y="1600200"/>
            <a:ext cx="7094214" cy="4525963"/>
          </a:xfrm>
        </p:spPr>
      </p:pic>
    </p:spTree>
    <p:extLst>
      <p:ext uri="{BB962C8B-B14F-4D97-AF65-F5344CB8AC3E}">
        <p14:creationId xmlns:p14="http://schemas.microsoft.com/office/powerpoint/2010/main" val="79160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MAPA COBERTURA DE VEGETACION</a:t>
            </a:r>
            <a:endParaRPr lang="es-AR" dirty="0"/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472" y="1600200"/>
            <a:ext cx="5761055" cy="4525963"/>
          </a:xfrm>
        </p:spPr>
      </p:pic>
    </p:spTree>
    <p:extLst>
      <p:ext uri="{BB962C8B-B14F-4D97-AF65-F5344CB8AC3E}">
        <p14:creationId xmlns:p14="http://schemas.microsoft.com/office/powerpoint/2010/main" val="282598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MAPA HIDROLOGICO</a:t>
            </a:r>
            <a:endParaRPr lang="es-A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0" y="1713462"/>
            <a:ext cx="6057900" cy="4299438"/>
          </a:xfrm>
        </p:spPr>
      </p:pic>
    </p:spTree>
    <p:extLst>
      <p:ext uri="{BB962C8B-B14F-4D97-AF65-F5344CB8AC3E}">
        <p14:creationId xmlns:p14="http://schemas.microsoft.com/office/powerpoint/2010/main" val="305296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MAPA TOPOGRAFICO</a:t>
            </a:r>
            <a:endParaRPr lang="es-AR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948" y="1600200"/>
            <a:ext cx="6348103" cy="4525963"/>
          </a:xfrm>
        </p:spPr>
      </p:pic>
    </p:spTree>
    <p:extLst>
      <p:ext uri="{BB962C8B-B14F-4D97-AF65-F5344CB8AC3E}">
        <p14:creationId xmlns:p14="http://schemas.microsoft.com/office/powerpoint/2010/main" val="7999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MAPA USO DEL SUELO</a:t>
            </a:r>
            <a:endParaRPr lang="es-AR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452" y="1600200"/>
            <a:ext cx="6203096" cy="4525963"/>
          </a:xfrm>
        </p:spPr>
      </p:pic>
    </p:spTree>
    <p:extLst>
      <p:ext uri="{BB962C8B-B14F-4D97-AF65-F5344CB8AC3E}">
        <p14:creationId xmlns:p14="http://schemas.microsoft.com/office/powerpoint/2010/main" val="37079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DESAFIOS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s-AR" dirty="0"/>
          </a:p>
          <a:p>
            <a:pPr lvl="0"/>
            <a:r>
              <a:rPr lang="es-ES" dirty="0"/>
              <a:t> Preservar las naciente de aguas y la biodiversidad del monte nativo de una forma que el municipio pueda ejercer el poder de </a:t>
            </a:r>
            <a:r>
              <a:rPr lang="es-ES" dirty="0" smtClean="0"/>
              <a:t>policía</a:t>
            </a:r>
            <a:endParaRPr lang="es-AR" dirty="0"/>
          </a:p>
          <a:p>
            <a:pPr marL="0" indent="0">
              <a:buNone/>
            </a:pPr>
            <a:endParaRPr lang="es-AR" dirty="0"/>
          </a:p>
          <a:p>
            <a:pPr lvl="0"/>
            <a:r>
              <a:rPr lang="es-ES" dirty="0"/>
              <a:t>Darle respuesta a vecinos propietarios de terrenos en zona roja</a:t>
            </a:r>
            <a:endParaRPr lang="es-AR" dirty="0"/>
          </a:p>
          <a:p>
            <a:pPr marL="0" indent="0">
              <a:buNone/>
            </a:pPr>
            <a:endParaRPr lang="es-AR" dirty="0"/>
          </a:p>
          <a:p>
            <a:pPr lvl="0"/>
            <a:r>
              <a:rPr lang="es-ES" dirty="0"/>
              <a:t>Poder hacer un manejo activo de las áreas de reserva </a:t>
            </a:r>
            <a:endParaRPr lang="es-AR" dirty="0"/>
          </a:p>
          <a:p>
            <a:pPr marL="0" indent="0">
              <a:buNone/>
            </a:pPr>
            <a:endParaRPr lang="es-AR" dirty="0"/>
          </a:p>
          <a:p>
            <a:pPr lvl="0"/>
            <a:r>
              <a:rPr lang="es-ES" dirty="0"/>
              <a:t>Planificar un desarrollo y crecimiento sustentable y sostenible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6892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115</Words>
  <Application>Microsoft Office PowerPoint</Application>
  <PresentationFormat>Presentación en pantalla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San Javier y Yacanto</vt:lpstr>
      <vt:lpstr>San Javier y Yacanto</vt:lpstr>
      <vt:lpstr>MAPA EJIDO MUNICIPAL</vt:lpstr>
      <vt:lpstr>MAPA CONSTRUCCIONES</vt:lpstr>
      <vt:lpstr>MAPA COBERTURA DE VEGETACION</vt:lpstr>
      <vt:lpstr>MAPA HIDROLOGICO</vt:lpstr>
      <vt:lpstr>MAPA TOPOGRAFICO</vt:lpstr>
      <vt:lpstr>MAPA USO DEL SUELO</vt:lpstr>
      <vt:lpstr>DESAFIOS</vt:lpstr>
      <vt:lpstr>MAPA FINAL </vt:lpstr>
      <vt:lpstr>Mapa reserva hídrica y Forestal municipal</vt:lpstr>
      <vt:lpstr>ACCIONES</vt:lpstr>
      <vt:lpstr>MUCHAS GRACIAS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MAPA EJIDO MUNICIPAL</dc:title>
  <dc:creator>pc1</dc:creator>
  <cp:lastModifiedBy>pc1</cp:lastModifiedBy>
  <cp:revision>10</cp:revision>
  <dcterms:created xsi:type="dcterms:W3CDTF">2024-10-24T21:22:04Z</dcterms:created>
  <dcterms:modified xsi:type="dcterms:W3CDTF">2024-10-24T23:27:09Z</dcterms:modified>
</cp:coreProperties>
</file>